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7" r:id="rId3"/>
    <p:sldId id="296" r:id="rId4"/>
    <p:sldId id="289" r:id="rId5"/>
    <p:sldId id="295" r:id="rId6"/>
    <p:sldId id="290" r:id="rId7"/>
    <p:sldId id="291" r:id="rId8"/>
    <p:sldId id="276" r:id="rId9"/>
  </p:sldIdLst>
  <p:sldSz cx="12192000" cy="6858000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C6DD"/>
    <a:srgbClr val="CADDD7"/>
    <a:srgbClr val="7FDDDD"/>
    <a:srgbClr val="CBCFFF"/>
    <a:srgbClr val="33CCCC"/>
    <a:srgbClr val="228F9E"/>
    <a:srgbClr val="E9E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4" autoAdjust="0"/>
    <p:restoredTop sz="94651"/>
  </p:normalViewPr>
  <p:slideViewPr>
    <p:cSldViewPr snapToGrid="0">
      <p:cViewPr>
        <p:scale>
          <a:sx n="100" d="100"/>
          <a:sy n="100" d="100"/>
        </p:scale>
        <p:origin x="-948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01F11-A6E0-4B27-A3BE-07026EFFB653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86888"/>
            <a:ext cx="293052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386888"/>
            <a:ext cx="293052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BBB72-2EB9-422B-8EDA-EB584465D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491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9DC5E-E73E-47F5-A419-3EAAA4B75044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5075"/>
            <a:ext cx="5929313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55803"/>
            <a:ext cx="5408930" cy="3891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AC925-BAF2-4217-94F5-95CFA3D8D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365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47F542-7FCB-4818-BCEB-5FC9FB741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BE38A5D-2F0D-4488-800E-A7792C720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A75F7DB-F9DA-4EF7-947B-A7A2DF65F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E406-B9E4-4BE7-9BD3-448A8C12A160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A40855-48F6-4A71-AF3F-B85C0F97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9D088BD-385D-464C-B1E3-4367E112A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8C86-EC31-45F3-962B-D6B01F118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79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2981BD-B794-4E10-8BB5-C829B52F4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330219C-A3EB-4CD4-A426-344F21A8A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A9F15A-3C67-479B-A219-7AC31DE90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E406-B9E4-4BE7-9BD3-448A8C12A160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4BC51E-DD34-4FD5-8E0D-4A92F0B3D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C3794B-786B-4538-8A25-FFBAF6B02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8C86-EC31-45F3-962B-D6B01F118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32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9C506EB-84EC-4625-BB69-831723DCCE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7D5A914-349C-423A-A471-A63D6D349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DA5E187-B460-478B-B672-511F05BF8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E406-B9E4-4BE7-9BD3-448A8C12A160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324F74D-A331-4B02-A950-EDB95440F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91D122-BBEC-4301-B426-416307E5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8C86-EC31-45F3-962B-D6B01F118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75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2E48EE-8540-4052-A711-E969A616B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3E9309-00A1-493F-A36F-1BC94028A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C1E20C4-A02A-4F1A-A37C-965B50350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E406-B9E4-4BE7-9BD3-448A8C12A160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846603-CBA3-4AC2-AFCA-FA3BCF5EB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DAE183-49C1-44E9-9DD9-FA5C76BB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8C86-EC31-45F3-962B-D6B01F118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3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A8121F-8E9F-43E1-9358-486BAEAEF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DD69268-C2AD-488F-9969-E2253473F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C88FDC-DE24-4274-BA4A-F46B272D4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E406-B9E4-4BE7-9BD3-448A8C12A160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00100D-FA98-4E59-B5A1-422B82957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3ED5355-F5E8-4FA6-A478-A6408AB0F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8C86-EC31-45F3-962B-D6B01F118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55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2C2194-89B8-4322-9E4A-70F18ED41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73C72E-539B-4D0F-AB22-06B3C8B8A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13B5D9B-5EC3-4C33-99C8-5474DBE37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E89561C-9677-49BA-8E61-DD71AC0ED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E406-B9E4-4BE7-9BD3-448A8C12A160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9031FDD-D2E8-4A63-A313-E569602A1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64AD0B2-DD0A-42A8-9F0C-21C113D1C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8C86-EC31-45F3-962B-D6B01F118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948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925538-3F9C-4F4A-BE80-87A402389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71C2F30-95C2-4A46-9FDC-3785A1B3D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3109DC5-533A-471B-903E-833F5F61A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90E4279-7626-4BFD-A643-645CC79CC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5705CF7-D566-4342-9B86-EEB302377A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5099120-7E5A-4E0F-91A5-0CAEB98E7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E406-B9E4-4BE7-9BD3-448A8C12A160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CF5B389-DFE9-4C7C-8B9C-AA24023B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7592CB6-32D3-4311-8796-A664D438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8C86-EC31-45F3-962B-D6B01F118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34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0DD44A-0359-4559-8BE9-576FB2315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2167DC2-E528-46B3-8443-3660B007D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E406-B9E4-4BE7-9BD3-448A8C12A160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311F1CD-8D45-4AF1-881E-0ED890DB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9DC1702-EB9A-44B1-B616-88A6E425B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8C86-EC31-45F3-962B-D6B01F118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4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6172D0B-E901-4F49-AED0-049E13A6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E406-B9E4-4BE7-9BD3-448A8C12A160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D07E5FA-0AF5-48AE-8E11-5840A328A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02BABD5-802B-4D03-83D7-CECF056F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8C86-EC31-45F3-962B-D6B01F118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284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875FE0-583C-4E7D-B0E0-24AB9D0EE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16DFF2-204D-4015-8741-6EFE5954C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2063BF9-CEB2-4905-A2AE-7E048F490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778818D-9E3D-4683-9A7C-1B4223243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E406-B9E4-4BE7-9BD3-448A8C12A160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4C46D8C-B0ED-4BF6-8F1A-DAB98E410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A96A533-249A-4C4D-8ABF-F852875F0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8C86-EC31-45F3-962B-D6B01F118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860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3268E1-17B1-4D3D-893E-C623D09E3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9772DCD-E99F-49C6-80C8-6E260C6AE1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5D515BB-1412-4D8A-BCF0-C0FFB2ACC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3560D3B-FE76-48DB-A638-9395F97D8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E406-B9E4-4BE7-9BD3-448A8C12A160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194A898-A5C2-43B1-A827-684BADC7E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A01FF35-E11A-40D2-ACB9-4205D1AA4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8C86-EC31-45F3-962B-D6B01F118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43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C01065-9FAE-427B-A65E-64A08752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D0606BD-DCFA-43B3-855C-45B22A2B1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10B251-8F88-42C7-A36C-B7A7818A00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AE406-B9E4-4BE7-9BD3-448A8C12A160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ACB6CFB-3F5C-47B4-A924-CC0E1035A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5BEAB54-0FBD-4BBF-85F2-9D42D9D59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68C86-EC31-45F3-962B-D6B01F118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50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5F0E649-ECBA-4C30-8110-5FF00EF8A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12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672374-6E4C-4C06-B2C4-DE3CCAF66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8062" y="1838960"/>
            <a:ext cx="7315200" cy="276821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РЕАЛИЗАЦИЯ ПРОЕКТНОЙ ДЕЯТЕЛЬНОСТИ В ОБРАЗОВАТЕЛЬНОМ ПРОСТРАНСТВЕ КОЛЛЕДЖА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11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4">
            <a:extLst>
              <a:ext uri="{FF2B5EF4-FFF2-40B4-BE49-F238E27FC236}">
                <a16:creationId xmlns:a16="http://schemas.microsoft.com/office/drawing/2014/main" xmlns="" id="{A4AF0656-1ED1-4458-BD6C-CE4214B79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371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DB4575-8D01-4068-A104-3E0C82CE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0" y="802641"/>
            <a:ext cx="8620760" cy="48767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137" y="348755"/>
            <a:ext cx="9993049" cy="553998"/>
          </a:xfrm>
          <a:prstGeom prst="rect">
            <a:avLst/>
          </a:prstGeom>
          <a:solidFill>
            <a:srgbClr val="52C6DD">
              <a:alpha val="2902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СТРУКТУРА УПРАВЛЕНИЯ ПРОЕКТНОЙ ДЕЯТЕЛЬНОСТИ</a:t>
            </a:r>
            <a:endParaRPr lang="ru-RU" sz="30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5777" y="1067429"/>
            <a:ext cx="6116964" cy="487506"/>
          </a:xfrm>
          <a:prstGeom prst="rect">
            <a:avLst/>
          </a:prstGeom>
          <a:solidFill>
            <a:srgbClr val="52C6DD">
              <a:alpha val="41961"/>
            </a:srgb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Заместитель директора по проектной работе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313" y="1913595"/>
            <a:ext cx="5592946" cy="487506"/>
          </a:xfrm>
          <a:prstGeom prst="rect">
            <a:avLst/>
          </a:prstGeom>
          <a:solidFill>
            <a:srgbClr val="52C6DD">
              <a:alpha val="41961"/>
            </a:srgb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Проектный офис студентов «Есть идея»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05853" y="1935612"/>
            <a:ext cx="5705619" cy="487506"/>
          </a:xfrm>
          <a:prstGeom prst="rect">
            <a:avLst/>
          </a:prstGeom>
          <a:solidFill>
            <a:srgbClr val="52C6DD">
              <a:alpha val="41961"/>
            </a:srgb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Проектная лаборатория преподавателей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29888" y="2504145"/>
            <a:ext cx="3737762" cy="487506"/>
          </a:xfrm>
          <a:prstGeom prst="rect">
            <a:avLst/>
          </a:prstGeom>
          <a:solidFill>
            <a:srgbClr val="52C6DD">
              <a:alpha val="41961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Тематические партнеры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0461" y="3135327"/>
            <a:ext cx="3643752" cy="750975"/>
          </a:xfrm>
          <a:prstGeom prst="rect">
            <a:avLst/>
          </a:prstGeom>
          <a:solidFill>
            <a:srgbClr val="52C6DD">
              <a:alpha val="41961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Оренбургский государственный университет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1812" y="3951208"/>
            <a:ext cx="1961788" cy="1277786"/>
          </a:xfrm>
          <a:prstGeom prst="rect">
            <a:avLst/>
          </a:prstGeom>
          <a:solidFill>
            <a:srgbClr val="52C6DD">
              <a:alpha val="41961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Ассоциация «Оренбургский университетский (учебный) округ»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5999" y="3951208"/>
            <a:ext cx="3095626" cy="1754326"/>
          </a:xfrm>
          <a:prstGeom prst="rect">
            <a:avLst/>
          </a:prstGeom>
          <a:solidFill>
            <a:srgbClr val="52C6DD">
              <a:alpha val="41961"/>
            </a:srgb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управления </a:t>
            </a:r>
            <a:r>
              <a:rPr lang="ru-RU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персоналом, сервиса и </a:t>
            </a:r>
            <a:r>
              <a:rPr lang="ru-RU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туризма </a:t>
            </a:r>
          </a:p>
          <a:p>
            <a:endParaRPr lang="ru-RU" b="1" dirty="0" smtClean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Кафедра </a:t>
            </a:r>
            <a:r>
              <a:rPr lang="ru-RU" b="1" dirty="0">
                <a:solidFill>
                  <a:srgbClr val="7030A0"/>
                </a:solidFill>
              </a:rPr>
              <a:t>технологии пищевых производств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20865" y="3266208"/>
            <a:ext cx="3643752" cy="750975"/>
          </a:xfrm>
          <a:prstGeom prst="rect">
            <a:avLst/>
          </a:prstGeom>
          <a:solidFill>
            <a:srgbClr val="52C6DD">
              <a:alpha val="41961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Оренбургский филиал </a:t>
            </a:r>
            <a:r>
              <a:rPr lang="ru-RU" sz="2000" b="1" dirty="0" err="1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РАНХиГС</a:t>
            </a:r>
            <a:endParaRPr lang="ru-RU" sz="2000" b="1" dirty="0" smtClean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20865" y="4319001"/>
            <a:ext cx="3643752" cy="1080296"/>
          </a:xfrm>
          <a:prstGeom prst="rect">
            <a:avLst/>
          </a:prstGeom>
          <a:solidFill>
            <a:srgbClr val="52C6DD">
              <a:alpha val="41961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Региональное агентство молодежных программ и проектов</a:t>
            </a:r>
            <a:endParaRPr lang="ru-RU" sz="2000" b="1" dirty="0" smtClean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779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4">
            <a:extLst>
              <a:ext uri="{FF2B5EF4-FFF2-40B4-BE49-F238E27FC236}">
                <a16:creationId xmlns:a16="http://schemas.microsoft.com/office/drawing/2014/main" xmlns="" id="{A4AF0656-1ED1-4458-BD6C-CE4214B79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371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DB4575-8D01-4068-A104-3E0C82CE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0" y="802641"/>
            <a:ext cx="8620760" cy="48767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137" y="348755"/>
            <a:ext cx="9993049" cy="553998"/>
          </a:xfrm>
          <a:prstGeom prst="rect">
            <a:avLst/>
          </a:prstGeom>
          <a:solidFill>
            <a:srgbClr val="52C6DD">
              <a:alpha val="2902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РЕЗУЛЬТАТИВНОСТЬ ПРОЕКТНОЙ ДЕЯТЕЛЬНОСТИ</a:t>
            </a:r>
            <a:endParaRPr lang="ru-RU" sz="30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313" y="1669842"/>
            <a:ext cx="5592946" cy="487506"/>
          </a:xfrm>
          <a:prstGeom prst="rect">
            <a:avLst/>
          </a:prstGeom>
          <a:solidFill>
            <a:srgbClr val="52C6DD">
              <a:alpha val="41961"/>
            </a:srgb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Проектный офис студентов «Есть идея»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05856" y="1498392"/>
            <a:ext cx="5705619" cy="487506"/>
          </a:xfrm>
          <a:prstGeom prst="rect">
            <a:avLst/>
          </a:prstGeom>
          <a:solidFill>
            <a:srgbClr val="52C6DD">
              <a:alpha val="41961"/>
            </a:srgb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Проектная лаборатория преподавателей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313" y="2870678"/>
            <a:ext cx="5398122" cy="1738938"/>
          </a:xfrm>
          <a:prstGeom prst="rect">
            <a:avLst/>
          </a:prstGeom>
          <a:solidFill>
            <a:srgbClr val="52C6DD">
              <a:alpha val="41961"/>
            </a:srgb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«Бизнес-выходные»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«Семейные выходные </a:t>
            </a:r>
            <a:r>
              <a:rPr lang="en-US" sz="20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college</a:t>
            </a:r>
            <a:r>
              <a:rPr lang="ru-RU" sz="20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«Студенческий клуб»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«Фестиваль профессионального мастерства «Точка роста» </a:t>
            </a:r>
            <a:endParaRPr lang="ru-RU" sz="2000" dirty="0" smtClean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5029" y="2585392"/>
            <a:ext cx="5705619" cy="2463238"/>
          </a:xfrm>
          <a:prstGeom prst="rect">
            <a:avLst/>
          </a:prstGeom>
          <a:solidFill>
            <a:srgbClr val="52C6DD">
              <a:alpha val="41961"/>
            </a:srgb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«Студенческий </a:t>
            </a:r>
            <a:r>
              <a:rPr lang="ru-RU" dirty="0" err="1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коворкинг</a:t>
            </a:r>
            <a:r>
              <a:rPr lang="ru-RU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«Точка роста»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«Молодежный центр «Кампус патриотов»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«Учительский </a:t>
            </a:r>
            <a:r>
              <a:rPr lang="ru-RU" dirty="0" err="1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коворкинг</a:t>
            </a:r>
            <a:r>
              <a:rPr lang="ru-RU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r>
              <a:rPr lang="ru-RU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«Школа молодых экскурсоводов «#</a:t>
            </a:r>
            <a:r>
              <a:rPr lang="ru-RU" dirty="0" err="1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УзнавайОренбуржье</a:t>
            </a:r>
            <a:r>
              <a:rPr lang="ru-RU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«Центр студенческого предпринимательства «Есть идея»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«Кулинарная мастерская «Молоды душой»</a:t>
            </a:r>
            <a:endParaRPr lang="ru-RU" sz="2000" dirty="0" smtClean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5163" y="2290262"/>
            <a:ext cx="1691236" cy="421654"/>
          </a:xfrm>
          <a:prstGeom prst="rect">
            <a:avLst/>
          </a:prstGeom>
          <a:solidFill>
            <a:srgbClr val="52C6DD">
              <a:alpha val="41961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гранта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26274" y="4771057"/>
            <a:ext cx="1982302" cy="421654"/>
          </a:xfrm>
          <a:prstGeom prst="rect">
            <a:avLst/>
          </a:prstGeom>
          <a:solidFill>
            <a:srgbClr val="52C6DD">
              <a:alpha val="41961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05</a:t>
            </a: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тыс. рублей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74154" y="2087263"/>
            <a:ext cx="1691236" cy="421654"/>
          </a:xfrm>
          <a:prstGeom prst="rect">
            <a:avLst/>
          </a:prstGeom>
          <a:solidFill>
            <a:srgbClr val="52C6DD">
              <a:alpha val="41961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грантов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61968" y="5215265"/>
            <a:ext cx="2069110" cy="421654"/>
          </a:xfrm>
          <a:prstGeom prst="rect">
            <a:avLst/>
          </a:prstGeom>
          <a:solidFill>
            <a:srgbClr val="52C6DD">
              <a:alpha val="41961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4980 </a:t>
            </a:r>
            <a:r>
              <a:rPr lang="ru-RU" sz="20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тыс.рублей</a:t>
            </a:r>
            <a:endParaRPr lang="ru-RU" sz="20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06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4">
            <a:extLst>
              <a:ext uri="{FF2B5EF4-FFF2-40B4-BE49-F238E27FC236}">
                <a16:creationId xmlns:a16="http://schemas.microsoft.com/office/drawing/2014/main" xmlns="" id="{A4AF0656-1ED1-4458-BD6C-CE4214B79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16"/>
            <a:ext cx="12192000" cy="687371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DB4575-8D01-4068-A104-3E0C82CE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0" y="802641"/>
            <a:ext cx="8620760" cy="48767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11C1DC3-C757-ACC3-B0B0-E53E1E67D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4" y="1175953"/>
            <a:ext cx="3425100" cy="34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B277337-1C14-C1B4-08E9-5E48F1E385E3}"/>
              </a:ext>
            </a:extLst>
          </p:cNvPr>
          <p:cNvSpPr txBox="1"/>
          <p:nvPr/>
        </p:nvSpPr>
        <p:spPr>
          <a:xfrm>
            <a:off x="4596277" y="1951114"/>
            <a:ext cx="7371844" cy="2062103"/>
          </a:xfrm>
          <a:prstGeom prst="rect">
            <a:avLst/>
          </a:prstGeom>
          <a:solidFill>
            <a:srgbClr val="CBCFFF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7030A0"/>
                </a:solidFill>
              </a:rPr>
              <a:t>подано </a:t>
            </a:r>
            <a:r>
              <a:rPr lang="ru-RU" sz="3200" dirty="0" smtClean="0">
                <a:solidFill>
                  <a:srgbClr val="7030A0"/>
                </a:solidFill>
              </a:rPr>
              <a:t>23 проектные заявки</a:t>
            </a:r>
            <a:endParaRPr lang="ru-RU" sz="3200" dirty="0">
              <a:solidFill>
                <a:srgbClr val="7030A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7030A0"/>
                </a:solidFill>
              </a:rPr>
              <a:t>10 проектов </a:t>
            </a:r>
            <a:r>
              <a:rPr lang="ru-RU" sz="3200" dirty="0">
                <a:solidFill>
                  <a:srgbClr val="7030A0"/>
                </a:solidFill>
              </a:rPr>
              <a:t>получили грантовую поддержку </a:t>
            </a:r>
            <a:endParaRPr lang="ru-RU" sz="3200" dirty="0">
              <a:solidFill>
                <a:srgbClr val="7030A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7030A0"/>
                </a:solidFill>
              </a:rPr>
              <a:t>3 проекта </a:t>
            </a:r>
            <a:r>
              <a:rPr lang="ru-RU" sz="3200" dirty="0">
                <a:solidFill>
                  <a:srgbClr val="7030A0"/>
                </a:solidFill>
              </a:rPr>
              <a:t>находятся на рассмотрении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7ECD8F-0A52-0741-295A-5835A0A75301}"/>
              </a:ext>
            </a:extLst>
          </p:cNvPr>
          <p:cNvSpPr txBox="1"/>
          <p:nvPr/>
        </p:nvSpPr>
        <p:spPr>
          <a:xfrm>
            <a:off x="5369169" y="504092"/>
            <a:ext cx="3978031" cy="954107"/>
          </a:xfrm>
          <a:prstGeom prst="rect">
            <a:avLst/>
          </a:prstGeom>
          <a:solidFill>
            <a:srgbClr val="7FDD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з</a:t>
            </a:r>
            <a:r>
              <a:rPr lang="ru-RU" sz="2800" b="1" dirty="0" smtClean="0">
                <a:solidFill>
                  <a:srgbClr val="7030A0"/>
                </a:solidFill>
              </a:rPr>
              <a:t>а 14 учебных месяцев (2021-2022 год)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47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2C51CDC6-C901-4762-B148-A0C71B432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92A74B07-7118-EAF9-4339-514A32377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69" y="1571625"/>
            <a:ext cx="3668134" cy="158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xmlns="" id="{C2C77B10-AE68-DD6F-4C2D-4768ECE7C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445" y="1571625"/>
            <a:ext cx="2837180" cy="159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4">
            <a:extLst>
              <a:ext uri="{FF2B5EF4-FFF2-40B4-BE49-F238E27FC236}">
                <a16:creationId xmlns:a16="http://schemas.microsoft.com/office/drawing/2014/main" xmlns="" id="{7FD02A11-B9E5-51A2-936F-747412F237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63262" y="-603738"/>
            <a:ext cx="4185138" cy="418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6">
            <a:extLst>
              <a:ext uri="{FF2B5EF4-FFF2-40B4-BE49-F238E27FC236}">
                <a16:creationId xmlns:a16="http://schemas.microsoft.com/office/drawing/2014/main" xmlns="" id="{EF327C8B-EBF7-E948-340F-23958BDE86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xmlns="" id="{2939D871-869B-3A8F-AA8F-AAB87E2AF2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b="12000"/>
          <a:stretch/>
        </p:blipFill>
        <p:spPr bwMode="auto">
          <a:xfrm>
            <a:off x="745469" y="3581400"/>
            <a:ext cx="3653955" cy="156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xmlns="" id="{E61235EF-A881-CAFC-F551-F2CCEAB63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529" y="3581400"/>
            <a:ext cx="2780095" cy="156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56045" y="527942"/>
            <a:ext cx="5328019" cy="646331"/>
          </a:xfrm>
          <a:prstGeom prst="rect">
            <a:avLst/>
          </a:prstGeom>
          <a:solidFill>
            <a:srgbClr val="7FDD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Ресурсные площадки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SafinNV\Desktop\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1571625"/>
            <a:ext cx="3192125" cy="159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finNV\Desktop\bc45721169ad830f2e2ff3d82515468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579" y="3587114"/>
            <a:ext cx="2596817" cy="155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876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4">
            <a:extLst>
              <a:ext uri="{FF2B5EF4-FFF2-40B4-BE49-F238E27FC236}">
                <a16:creationId xmlns:a16="http://schemas.microsoft.com/office/drawing/2014/main" xmlns="" id="{A4AF0656-1ED1-4458-BD6C-CE4214B79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16"/>
            <a:ext cx="12192000" cy="687371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DB4575-8D01-4068-A104-3E0C82CE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0" y="802641"/>
            <a:ext cx="8620760" cy="48767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3AD6924-EB83-9B64-5F79-3E3AC7E510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2986223"/>
            <a:ext cx="3359150" cy="223593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2B088ED-3DA6-669B-6927-6CCB6E9769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81" y="190381"/>
            <a:ext cx="3346607" cy="25099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EB40C56-E880-BBDA-C282-01C939131D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180974"/>
            <a:ext cx="3359150" cy="2519363"/>
          </a:xfrm>
          <a:prstGeom prst="rect">
            <a:avLst/>
          </a:prstGeom>
        </p:spPr>
      </p:pic>
      <p:pic>
        <p:nvPicPr>
          <p:cNvPr id="3074" name="Picture 2" descr="C:\Users\SafinNV\Downloads\image-09-12-22-01-57-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49" y="190382"/>
            <a:ext cx="3346607" cy="250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finNV\Downloads\image-09-12-22-01-5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781" y="2986223"/>
            <a:ext cx="3351284" cy="223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afinNV\Downloads\image-09-12-22-01-54-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49" y="3004187"/>
            <a:ext cx="3346607" cy="223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5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4">
            <a:extLst>
              <a:ext uri="{FF2B5EF4-FFF2-40B4-BE49-F238E27FC236}">
                <a16:creationId xmlns:a16="http://schemas.microsoft.com/office/drawing/2014/main" xmlns="" id="{A4AF0656-1ED1-4458-BD6C-CE4214B79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371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DB4575-8D01-4068-A104-3E0C82CE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0" y="802641"/>
            <a:ext cx="8620760" cy="48767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SafinNV\Desktop\aaSM6S5qPPeNXspWgsF_rTH8ZWlclQ3EjodF3anZ3vIJ6LwfPMe_huOF3A7tNrpVKIfw7XCpJGd1zpd1cECP1ph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0" y="716755"/>
            <a:ext cx="3233739" cy="431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finNV\Desktop\Новая папка (2)\image-09-12-22-01-57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999959"/>
            <a:ext cx="3286125" cy="219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afinNV\Desktop\Новая папка (2)\image-09-12-22-01-57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204787"/>
            <a:ext cx="3244850" cy="243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afinNV\Desktop\Новая папка (2)\image-09-12-22-01-57-1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04787"/>
            <a:ext cx="3286125" cy="246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SafinNV\Downloads\image-09-12-22-01-54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2969907"/>
            <a:ext cx="3244850" cy="243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28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03D79F5-C26A-4134-B6E5-588ED2EC3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070AAD-554B-4029-B3C7-6E6AE2671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800" y="1717040"/>
            <a:ext cx="7772400" cy="3302000"/>
          </a:xfrm>
        </p:spPr>
        <p:txBody>
          <a:bodyPr>
            <a:norm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БЛАГОДАРЮ </a:t>
            </a:r>
            <a:br>
              <a:rPr lang="ru-RU" sz="72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72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378679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7290</TotalTime>
  <Words>181</Words>
  <Application>Microsoft Office PowerPoint</Application>
  <PresentationFormat>Произвольный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РЕАЛИЗАЦИЯ ПРОЕКТНОЙ ДЕЯТЕЛЬНОСТИ В ОБРАЗОВАТЕЛЬНОМ ПРОСТРАНСТВЕ КОЛЛЕДЖА</vt:lpstr>
      <vt:lpstr> </vt:lpstr>
      <vt:lpstr> </vt:lpstr>
      <vt:lpstr> </vt:lpstr>
      <vt:lpstr>Презентация PowerPoint</vt:lpstr>
      <vt:lpstr> </vt:lpstr>
      <vt:lpstr> </vt:lpstr>
      <vt:lpstr>БЛАГОДАРЮ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Перспективы проектного подхода в учебно-воспитательной деятельности колледжа</dc:title>
  <dc:creator>UserKS18273</dc:creator>
  <cp:lastModifiedBy>SafinNV</cp:lastModifiedBy>
  <cp:revision>93</cp:revision>
  <cp:lastPrinted>2022-12-09T09:03:42Z</cp:lastPrinted>
  <dcterms:created xsi:type="dcterms:W3CDTF">2021-08-25T08:17:23Z</dcterms:created>
  <dcterms:modified xsi:type="dcterms:W3CDTF">2022-12-09T09:04:15Z</dcterms:modified>
</cp:coreProperties>
</file>